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BE8"/>
    <a:srgbClr val="97BE0D"/>
    <a:srgbClr val="F7D0F1"/>
    <a:srgbClr val="E673D6"/>
    <a:srgbClr val="C724B1"/>
    <a:srgbClr val="6E6259"/>
    <a:srgbClr val="B4E5F7"/>
    <a:srgbClr val="E6E4E2"/>
    <a:srgbClr val="83786F"/>
    <a:srgbClr val="44B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2825"/>
  </p:normalViewPr>
  <p:slideViewPr>
    <p:cSldViewPr snapToGrid="0">
      <p:cViewPr varScale="1">
        <p:scale>
          <a:sx n="107" d="100"/>
          <a:sy n="107" d="100"/>
        </p:scale>
        <p:origin x="840" y="176"/>
      </p:cViewPr>
      <p:guideLst>
        <p:guide orient="horz" pos="2160"/>
        <p:guide orient="horz" pos="710"/>
        <p:guide orient="horz" pos="1349"/>
        <p:guide pos="3840"/>
        <p:guide pos="577"/>
        <p:guide pos="71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21922</TotalTime>
  <Words>2110</Words>
  <Application>Microsoft Macintosh PowerPoint</Application>
  <PresentationFormat>Aangepast</PresentationFormat>
  <Paragraphs>1014</Paragraphs>
  <Slides>19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8" baseType="lpstr">
      <vt:lpstr>Arial</vt:lpstr>
      <vt:lpstr>Calibri</vt:lpstr>
      <vt:lpstr>Segoe MDL2 Assets</vt:lpstr>
      <vt:lpstr>Segoe UI Light</vt:lpstr>
      <vt:lpstr>Source Sans Pro</vt:lpstr>
      <vt:lpstr>Source Sans Pro Light</vt:lpstr>
      <vt:lpstr>Times New Roman</vt:lpstr>
      <vt:lpstr>Verdana</vt:lpstr>
      <vt:lpstr>www.pptsolutions.nl</vt:lpstr>
      <vt:lpstr>ZiRA models to ZiRA versie 1.2  (EN-versie)</vt:lpstr>
      <vt:lpstr>The Nictiz interoperability model with the ZiRA concepts</vt:lpstr>
      <vt:lpstr>PowerPoint-presentatie</vt:lpstr>
      <vt:lpstr>PowerPoint-presentatie</vt:lpstr>
      <vt:lpstr>Basic structure of the ZiRA reference models</vt:lpstr>
      <vt:lpstr>Common structure of the ZiRA reference models</vt:lpstr>
      <vt:lpstr>Basic (A) and Elaborated (B) Structure of ZiRA Reference Models</vt:lpstr>
      <vt:lpstr>PowerPoint-presentatie</vt:lpstr>
      <vt:lpstr>Business model canvas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Eric Dietz</dc:creator>
  <cp:lastModifiedBy>Antje Derksen</cp:lastModifiedBy>
  <cp:revision>54</cp:revision>
  <dcterms:created xsi:type="dcterms:W3CDTF">2018-07-11T12:01:14Z</dcterms:created>
  <dcterms:modified xsi:type="dcterms:W3CDTF">2023-09-15T10:16:15Z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0x0101005E07A6E80CA7C449A47A380B976AD29F</vt:lpwstr>
  </property>
  <property fmtid="{D5CDD505-2E9C-101B-9397-08002B2CF9AE}" pid="3" name="Order">
    <vt:r8>100</vt:r8>
  </property>
</Properties>
</file>